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8"/>
  </p:notesMasterIdLst>
  <p:sldIdLst>
    <p:sldId id="264" r:id="rId5"/>
    <p:sldId id="312" r:id="rId6"/>
    <p:sldId id="313" r:id="rId7"/>
    <p:sldId id="315" r:id="rId8"/>
    <p:sldId id="319" r:id="rId9"/>
    <p:sldId id="316" r:id="rId10"/>
    <p:sldId id="324" r:id="rId11"/>
    <p:sldId id="325" r:id="rId12"/>
    <p:sldId id="326" r:id="rId13"/>
    <p:sldId id="330" r:id="rId14"/>
    <p:sldId id="334" r:id="rId15"/>
    <p:sldId id="335" r:id="rId16"/>
    <p:sldId id="336" r:id="rId17"/>
    <p:sldId id="337" r:id="rId18"/>
    <p:sldId id="331" r:id="rId19"/>
    <p:sldId id="332" r:id="rId20"/>
    <p:sldId id="327" r:id="rId21"/>
    <p:sldId id="338" r:id="rId22"/>
    <p:sldId id="342" r:id="rId23"/>
    <p:sldId id="346" r:id="rId24"/>
    <p:sldId id="344" r:id="rId25"/>
    <p:sldId id="345" r:id="rId26"/>
    <p:sldId id="32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119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Members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Work </a:t>
          </a:r>
          <a:r>
            <a:rPr lang="en-US" dirty="0" err="1"/>
            <a:t>ASSignments</a:t>
          </a:r>
          <a:endParaRPr lang="en-US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Tools,  Library &amp; resources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LinFactNeighborX="-27987" custLinFactNeighborY="-178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 custLinFactNeighborX="-48777" custLinFactNeighborY="-59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 custScaleX="137339" custLinFactNeighborX="-14157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76340" custScaleY="77113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76340" custScaleY="77113" custLinFactNeighborX="-22797" custLinFactNeighborY="-162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17812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8921" custLinFactNeighborY="-317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72199" custLinFactNeighborX="-1974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Extend features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Problems &amp; solutions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8921" custLinFactNeighborY="-317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72199" custLinFactNeighborX="-1974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81123" custScaleY="75024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63673" custScaleY="67057" custLinFactNeighborX="-97275" custLinFactNeighborY="-1324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20603" custLinFactNeighborX="-33420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Members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LinFactX="-351" custLinFactY="-36368" custLinFactNeighborX="-1000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8921" custLinFactNeighborY="-317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72199" custLinFactNeighborX="-1974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81123" custScaleY="75024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63673" custScaleY="67057" custLinFactNeighborX="-97275" custLinFactNeighborY="-1324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20603" custLinFactNeighborX="-33420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8921" custLinFactNeighborY="-317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72199" custLinFactNeighborX="-1974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81123" custScaleY="75024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63673" custScaleY="67057" custLinFactNeighborX="-97275" custLinFactNeighborY="-1324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20603" custLinFactNeighborX="-33420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8921" custLinFactNeighborY="-317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72199" custLinFactNeighborX="-1974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81123" custScaleY="75024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63673" custScaleY="67057" custLinFactNeighborX="-97275" custLinFactNeighborY="-1324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20603" custLinFactNeighborX="-33420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8921" custLinFactNeighborY="-317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72199" custLinFactNeighborX="-1974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81123" custScaleY="75024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63673" custScaleY="67057" custLinFactNeighborX="-97275" custLinFactNeighborY="-1324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20603" custLinFactNeighborX="-33420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8921" custLinFactNeighborY="-317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72199" custLinFactNeighborX="-1974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81123" custScaleY="75024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63673" custScaleY="67057" custLinFactNeighborX="-97275" custLinFactNeighborY="-1324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20603" custLinFactNeighborX="-33420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900" dirty="0"/>
            <a:t>WORK </a:t>
          </a:r>
          <a:r>
            <a:rPr lang="en-US" sz="2900" dirty="0" err="1"/>
            <a:t>ASSignments</a:t>
          </a:r>
          <a:endParaRPr lang="en-US" sz="2900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23118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263148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224494" custLinFactY="-29338" custLinFactNeighborX="-47052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900"/>
            <a:t>Tools,  Library &amp; resources</a:t>
          </a:r>
          <a:endParaRPr lang="en-US" sz="2900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21004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259463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316345" custLinFactY="-30342" custLinFactNeighborX="-3485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dirty="0"/>
            <a:t>Game’s idea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Category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LevelS</a:t>
          </a:r>
          <a:endParaRPr lang="en-US" dirty="0"/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Game’s idea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NeighborX="416" custLinFactNeighborY="-41639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1921" custLinFactNeighborY="-4778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60146" custLinFactNeighborX="-670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9446" custLinFactNeighborY="-5080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64923" custLinFactNeighborX="-1905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5232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160468" y="1958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394468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809468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Members</a:t>
          </a:r>
        </a:p>
      </dsp:txBody>
      <dsp:txXfrm>
        <a:off x="809468" y="1459582"/>
        <a:ext cx="1800000" cy="720000"/>
      </dsp:txXfrm>
    </dsp:sp>
    <dsp:sp modelId="{543C18BC-1989-44B2-9862-C670C61D3452}">
      <dsp:nvSpPr>
        <dsp:cNvPr id="0" name=""/>
        <dsp:cNvSpPr/>
      </dsp:nvSpPr>
      <dsp:spPr>
        <a:xfrm>
          <a:off x="3275468" y="1958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50946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2924468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Work </a:t>
          </a:r>
          <a:r>
            <a:rPr lang="en-US" sz="1800" kern="1200" dirty="0" err="1"/>
            <a:t>ASSignments</a:t>
          </a:r>
          <a:endParaRPr lang="en-US" sz="1800" kern="1200" dirty="0"/>
        </a:p>
      </dsp:txBody>
      <dsp:txXfrm>
        <a:off x="2924468" y="1459582"/>
        <a:ext cx="1800000" cy="720000"/>
      </dsp:txXfrm>
    </dsp:sp>
    <dsp:sp modelId="{5BDDFF18-9AEC-4E5E-B9AA-33D86F01A63E}">
      <dsp:nvSpPr>
        <dsp:cNvPr id="0" name=""/>
        <dsp:cNvSpPr/>
      </dsp:nvSpPr>
      <dsp:spPr>
        <a:xfrm>
          <a:off x="5419222" y="5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653224" y="21611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4784643" y="1459582"/>
          <a:ext cx="24721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Tools,  Library &amp; resources</a:t>
          </a:r>
        </a:p>
      </dsp:txBody>
      <dsp:txXfrm>
        <a:off x="4784643" y="1459582"/>
        <a:ext cx="2472102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362432" y="0"/>
          <a:ext cx="964187" cy="9739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570071" y="190060"/>
          <a:ext cx="553222" cy="558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996759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Category</a:t>
          </a:r>
        </a:p>
      </dsp:txBody>
      <dsp:txXfrm>
        <a:off x="3435062" y="996759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775476" y="0"/>
          <a:ext cx="487928" cy="4456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7780" y="97375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636087" y="473087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636087" y="473087"/>
        <a:ext cx="799883" cy="254023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96519" y="1958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7305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1455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Game’s idea</a:t>
          </a:r>
        </a:p>
      </dsp:txBody>
      <dsp:txXfrm>
        <a:off x="1145519" y="1459582"/>
        <a:ext cx="1800000" cy="720000"/>
      </dsp:txXfrm>
    </dsp:sp>
    <dsp:sp modelId="{543C18BC-1989-44B2-9862-C670C61D3452}">
      <dsp:nvSpPr>
        <dsp:cNvPr id="0" name=""/>
        <dsp:cNvSpPr/>
      </dsp:nvSpPr>
      <dsp:spPr>
        <a:xfrm>
          <a:off x="3611520" y="1958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845520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2605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Extend features</a:t>
          </a:r>
        </a:p>
      </dsp:txBody>
      <dsp:txXfrm>
        <a:off x="3260519" y="1459582"/>
        <a:ext cx="1800000" cy="720000"/>
      </dsp:txXfrm>
    </dsp:sp>
    <dsp:sp modelId="{5BDDFF18-9AEC-4E5E-B9AA-33D86F01A63E}">
      <dsp:nvSpPr>
        <dsp:cNvPr id="0" name=""/>
        <dsp:cNvSpPr/>
      </dsp:nvSpPr>
      <dsp:spPr>
        <a:xfrm>
          <a:off x="5726520" y="1958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960520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375520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Problems &amp; solutions</a:t>
          </a:r>
        </a:p>
      </dsp:txBody>
      <dsp:txXfrm>
        <a:off x="5375520" y="1459582"/>
        <a:ext cx="180000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775476" y="0"/>
          <a:ext cx="487928" cy="4456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7780" y="97375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636087" y="473087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636087" y="473087"/>
        <a:ext cx="799883" cy="254023"/>
      </dsp:txXfrm>
    </dsp:sp>
    <dsp:sp modelId="{AC3B6110-B02D-4CC6-87CD-2C39A5FE3CC7}">
      <dsp:nvSpPr>
        <dsp:cNvPr id="0" name=""/>
        <dsp:cNvSpPr/>
      </dsp:nvSpPr>
      <dsp:spPr>
        <a:xfrm>
          <a:off x="7654018" y="0"/>
          <a:ext cx="1024597" cy="9475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7941962" y="241591"/>
          <a:ext cx="461426" cy="485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85700" y="97006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Levels</a:t>
          </a:r>
        </a:p>
      </dsp:txBody>
      <dsp:txXfrm>
        <a:off x="7785700" y="970068"/>
        <a:ext cx="799883" cy="254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102031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3603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454201" y="4777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Members</a:t>
          </a:r>
        </a:p>
      </dsp:txBody>
      <dsp:txXfrm>
        <a:off x="1454201" y="477732"/>
        <a:ext cx="1800000" cy="72000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775476" y="0"/>
          <a:ext cx="487928" cy="4456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7780" y="97375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636087" y="473087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636087" y="473087"/>
        <a:ext cx="799883" cy="254023"/>
      </dsp:txXfrm>
    </dsp:sp>
    <dsp:sp modelId="{AC3B6110-B02D-4CC6-87CD-2C39A5FE3CC7}">
      <dsp:nvSpPr>
        <dsp:cNvPr id="0" name=""/>
        <dsp:cNvSpPr/>
      </dsp:nvSpPr>
      <dsp:spPr>
        <a:xfrm>
          <a:off x="7654018" y="0"/>
          <a:ext cx="1024597" cy="9475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7941962" y="241591"/>
          <a:ext cx="461426" cy="485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85700" y="97006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Levels</a:t>
          </a:r>
        </a:p>
      </dsp:txBody>
      <dsp:txXfrm>
        <a:off x="7785700" y="970068"/>
        <a:ext cx="799883" cy="2540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775476" y="0"/>
          <a:ext cx="487928" cy="4456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7780" y="97375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636087" y="473087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636087" y="473087"/>
        <a:ext cx="799883" cy="254023"/>
      </dsp:txXfrm>
    </dsp:sp>
    <dsp:sp modelId="{AC3B6110-B02D-4CC6-87CD-2C39A5FE3CC7}">
      <dsp:nvSpPr>
        <dsp:cNvPr id="0" name=""/>
        <dsp:cNvSpPr/>
      </dsp:nvSpPr>
      <dsp:spPr>
        <a:xfrm>
          <a:off x="7654018" y="0"/>
          <a:ext cx="1024597" cy="9475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7941962" y="241591"/>
          <a:ext cx="461426" cy="485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85700" y="97006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Levels</a:t>
          </a:r>
        </a:p>
      </dsp:txBody>
      <dsp:txXfrm>
        <a:off x="7785700" y="970068"/>
        <a:ext cx="799883" cy="2540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775476" y="0"/>
          <a:ext cx="487928" cy="4456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7780" y="97375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636087" y="473087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636087" y="473087"/>
        <a:ext cx="799883" cy="254023"/>
      </dsp:txXfrm>
    </dsp:sp>
    <dsp:sp modelId="{AC3B6110-B02D-4CC6-87CD-2C39A5FE3CC7}">
      <dsp:nvSpPr>
        <dsp:cNvPr id="0" name=""/>
        <dsp:cNvSpPr/>
      </dsp:nvSpPr>
      <dsp:spPr>
        <a:xfrm>
          <a:off x="7654018" y="0"/>
          <a:ext cx="1024597" cy="9475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7941962" y="241591"/>
          <a:ext cx="461426" cy="485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85700" y="97006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Levels</a:t>
          </a:r>
        </a:p>
      </dsp:txBody>
      <dsp:txXfrm>
        <a:off x="7785700" y="970068"/>
        <a:ext cx="799883" cy="2540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775476" y="0"/>
          <a:ext cx="487928" cy="4456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7780" y="97375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636087" y="473087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636087" y="473087"/>
        <a:ext cx="799883" cy="254023"/>
      </dsp:txXfrm>
    </dsp:sp>
    <dsp:sp modelId="{AC3B6110-B02D-4CC6-87CD-2C39A5FE3CC7}">
      <dsp:nvSpPr>
        <dsp:cNvPr id="0" name=""/>
        <dsp:cNvSpPr/>
      </dsp:nvSpPr>
      <dsp:spPr>
        <a:xfrm>
          <a:off x="7654018" y="0"/>
          <a:ext cx="1024597" cy="9475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7941962" y="241591"/>
          <a:ext cx="461426" cy="485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85700" y="97006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Levels</a:t>
          </a:r>
        </a:p>
      </dsp:txBody>
      <dsp:txXfrm>
        <a:off x="7785700" y="970068"/>
        <a:ext cx="799883" cy="2540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775476" y="0"/>
          <a:ext cx="487928" cy="4456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7780" y="97375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636087" y="473087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636087" y="473087"/>
        <a:ext cx="799883" cy="254023"/>
      </dsp:txXfrm>
    </dsp:sp>
    <dsp:sp modelId="{AC3B6110-B02D-4CC6-87CD-2C39A5FE3CC7}">
      <dsp:nvSpPr>
        <dsp:cNvPr id="0" name=""/>
        <dsp:cNvSpPr/>
      </dsp:nvSpPr>
      <dsp:spPr>
        <a:xfrm>
          <a:off x="7654018" y="0"/>
          <a:ext cx="1024597" cy="9475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7941962" y="241591"/>
          <a:ext cx="461426" cy="485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85700" y="97006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Levels</a:t>
          </a:r>
        </a:p>
      </dsp:txBody>
      <dsp:txXfrm>
        <a:off x="7785700" y="970068"/>
        <a:ext cx="799883" cy="254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91710" y="108833"/>
          <a:ext cx="1063687" cy="1063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418401" y="335520"/>
          <a:ext cx="610312" cy="61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382743" y="458787"/>
          <a:ext cx="3914614" cy="7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WORK </a:t>
          </a:r>
          <a:r>
            <a:rPr lang="en-US" sz="2900" kern="1200" dirty="0" err="1"/>
            <a:t>ASSignments</a:t>
          </a:r>
          <a:endParaRPr lang="en-US" sz="2900" kern="1200" dirty="0"/>
        </a:p>
      </dsp:txBody>
      <dsp:txXfrm>
        <a:off x="1382743" y="458787"/>
        <a:ext cx="3914614" cy="7462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214196" y="108833"/>
          <a:ext cx="1063687" cy="1063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440891" y="335520"/>
          <a:ext cx="610312" cy="61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341617" y="451295"/>
          <a:ext cx="5516265" cy="7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/>
            <a:t>Tools,  Library &amp; resources</a:t>
          </a:r>
          <a:endParaRPr lang="en-US" sz="2900" kern="1200" dirty="0"/>
        </a:p>
      </dsp:txBody>
      <dsp:txXfrm>
        <a:off x="1341617" y="451295"/>
        <a:ext cx="5516265" cy="746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90781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2478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14371"/>
          <a:ext cx="303309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Game’s idea</a:t>
          </a:r>
        </a:p>
      </dsp:txBody>
      <dsp:txXfrm>
        <a:off x="1272374" y="414371"/>
        <a:ext cx="3033090" cy="742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506819" y="1958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740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1558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Name</a:t>
          </a:r>
        </a:p>
      </dsp:txBody>
      <dsp:txXfrm>
        <a:off x="1155819" y="1459582"/>
        <a:ext cx="1800000" cy="720000"/>
      </dsp:txXfrm>
    </dsp:sp>
    <dsp:sp modelId="{543C18BC-1989-44B2-9862-C670C61D3452}">
      <dsp:nvSpPr>
        <dsp:cNvPr id="0" name=""/>
        <dsp:cNvSpPr/>
      </dsp:nvSpPr>
      <dsp:spPr>
        <a:xfrm>
          <a:off x="3621819" y="1958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855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2708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Category</a:t>
          </a:r>
        </a:p>
      </dsp:txBody>
      <dsp:txXfrm>
        <a:off x="3270819" y="1459582"/>
        <a:ext cx="1800000" cy="720000"/>
      </dsp:txXfrm>
    </dsp:sp>
    <dsp:sp modelId="{5BDDFF18-9AEC-4E5E-B9AA-33D86F01A63E}">
      <dsp:nvSpPr>
        <dsp:cNvPr id="0" name=""/>
        <dsp:cNvSpPr/>
      </dsp:nvSpPr>
      <dsp:spPr>
        <a:xfrm>
          <a:off x="5736819" y="1958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970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3858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Gameplay &amp; Rules</a:t>
          </a:r>
        </a:p>
      </dsp:txBody>
      <dsp:txXfrm>
        <a:off x="5385819" y="1459582"/>
        <a:ext cx="1800000" cy="720000"/>
      </dsp:txXfrm>
    </dsp:sp>
    <dsp:sp modelId="{AC3B6110-B02D-4CC6-87CD-2C39A5FE3CC7}">
      <dsp:nvSpPr>
        <dsp:cNvPr id="0" name=""/>
        <dsp:cNvSpPr/>
      </dsp:nvSpPr>
      <dsp:spPr>
        <a:xfrm>
          <a:off x="7851819" y="1958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85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5008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 err="1"/>
            <a:t>LevelS</a:t>
          </a:r>
          <a:endParaRPr lang="en-US" sz="2300" kern="1200" dirty="0"/>
        </a:p>
      </dsp:txBody>
      <dsp:txXfrm>
        <a:off x="7500819" y="1459582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Game’s idea</a:t>
          </a:r>
        </a:p>
      </dsp:txBody>
      <dsp:txXfrm>
        <a:off x="421478" y="172952"/>
        <a:ext cx="1110750" cy="2636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506819" y="1958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740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163307" y="11597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Name</a:t>
          </a:r>
        </a:p>
      </dsp:txBody>
      <dsp:txXfrm>
        <a:off x="1163307" y="1159781"/>
        <a:ext cx="1800000" cy="720000"/>
      </dsp:txXfrm>
    </dsp:sp>
    <dsp:sp modelId="{543C18BC-1989-44B2-9862-C670C61D3452}">
      <dsp:nvSpPr>
        <dsp:cNvPr id="0" name=""/>
        <dsp:cNvSpPr/>
      </dsp:nvSpPr>
      <dsp:spPr>
        <a:xfrm>
          <a:off x="3813233" y="8530"/>
          <a:ext cx="424179" cy="3873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911025" y="95254"/>
          <a:ext cx="243381" cy="2222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702477" y="478360"/>
          <a:ext cx="695376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702477" y="478360"/>
        <a:ext cx="695376" cy="254023"/>
      </dsp:txXfrm>
    </dsp:sp>
    <dsp:sp modelId="{5BDDFF18-9AEC-4E5E-B9AA-33D86F01A63E}">
      <dsp:nvSpPr>
        <dsp:cNvPr id="0" name=""/>
        <dsp:cNvSpPr/>
      </dsp:nvSpPr>
      <dsp:spPr>
        <a:xfrm>
          <a:off x="5703988" y="0"/>
          <a:ext cx="424179" cy="3873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89618" y="76197"/>
          <a:ext cx="243381" cy="2222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595231" y="443965"/>
          <a:ext cx="695376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595231" y="443965"/>
        <a:ext cx="695376" cy="254023"/>
      </dsp:txXfrm>
    </dsp:sp>
    <dsp:sp modelId="{AC3B6110-B02D-4CC6-87CD-2C39A5FE3CC7}">
      <dsp:nvSpPr>
        <dsp:cNvPr id="0" name=""/>
        <dsp:cNvSpPr/>
      </dsp:nvSpPr>
      <dsp:spPr>
        <a:xfrm>
          <a:off x="7570368" y="0"/>
          <a:ext cx="424179" cy="3873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7660764" y="66671"/>
          <a:ext cx="243381" cy="2222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443525" y="395920"/>
          <a:ext cx="695376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443525" y="395920"/>
        <a:ext cx="695376" cy="254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8/12/2020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785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450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606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003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343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08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221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509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14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53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285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462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160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78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68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6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1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68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129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25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23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microsoft.com/office/2007/relationships/diagramDrawing" Target="../diagrams/drawing15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5.xml"/><Relationship Id="rId5" Type="http://schemas.openxmlformats.org/officeDocument/2006/relationships/diagramLayout" Target="../diagrams/layout14.xml"/><Relationship Id="rId10" Type="http://schemas.openxmlformats.org/officeDocument/2006/relationships/diagramLayout" Target="../diagrams/layout15.xml"/><Relationship Id="rId4" Type="http://schemas.openxmlformats.org/officeDocument/2006/relationships/diagramData" Target="../diagrams/data14.xml"/><Relationship Id="rId9" Type="http://schemas.openxmlformats.org/officeDocument/2006/relationships/diagramData" Target="../diagrams/data15.xml"/><Relationship Id="rId1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microsoft.com/office/2007/relationships/diagramDrawing" Target="../diagrams/drawing1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16.xml"/><Relationship Id="rId12" Type="http://schemas.openxmlformats.org/officeDocument/2006/relationships/diagramColors" Target="../diagrams/colors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diagramQuickStyle" Target="../diagrams/quickStyle16.xml"/><Relationship Id="rId11" Type="http://schemas.openxmlformats.org/officeDocument/2006/relationships/diagramQuickStyle" Target="../diagrams/quickStyle17.xml"/><Relationship Id="rId5" Type="http://schemas.openxmlformats.org/officeDocument/2006/relationships/diagramLayout" Target="../diagrams/layout16.xml"/><Relationship Id="rId10" Type="http://schemas.openxmlformats.org/officeDocument/2006/relationships/diagramLayout" Target="../diagrams/layout17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5" Type="http://schemas.openxmlformats.org/officeDocument/2006/relationships/image" Target="../media/image14.png"/><Relationship Id="rId10" Type="http://schemas.openxmlformats.org/officeDocument/2006/relationships/diagramLayout" Target="../diagrams/layout19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13" Type="http://schemas.microsoft.com/office/2007/relationships/diagramDrawing" Target="../diagrams/drawing21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20.xml"/><Relationship Id="rId12" Type="http://schemas.openxmlformats.org/officeDocument/2006/relationships/diagramColors" Target="../diagrams/colors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diagramQuickStyle" Target="../diagrams/quickStyle20.xml"/><Relationship Id="rId11" Type="http://schemas.openxmlformats.org/officeDocument/2006/relationships/diagramQuickStyle" Target="../diagrams/quickStyle21.xml"/><Relationship Id="rId5" Type="http://schemas.openxmlformats.org/officeDocument/2006/relationships/diagramLayout" Target="../diagrams/layout20.xml"/><Relationship Id="rId15" Type="http://schemas.openxmlformats.org/officeDocument/2006/relationships/image" Target="../media/image15.png"/><Relationship Id="rId10" Type="http://schemas.openxmlformats.org/officeDocument/2006/relationships/diagramLayout" Target="../diagrams/layout21.xml"/><Relationship Id="rId4" Type="http://schemas.openxmlformats.org/officeDocument/2006/relationships/diagramData" Target="../diagrams/data20.xml"/><Relationship Id="rId9" Type="http://schemas.openxmlformats.org/officeDocument/2006/relationships/diagramData" Target="../diagrams/data21.xml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microsoft.com/office/2007/relationships/diagramDrawing" Target="../diagrams/drawing23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22.xml"/><Relationship Id="rId12" Type="http://schemas.openxmlformats.org/officeDocument/2006/relationships/diagramColors" Target="../diagrams/colors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diagramQuickStyle" Target="../diagrams/quickStyle22.xml"/><Relationship Id="rId11" Type="http://schemas.openxmlformats.org/officeDocument/2006/relationships/diagramQuickStyle" Target="../diagrams/quickStyle23.xml"/><Relationship Id="rId5" Type="http://schemas.openxmlformats.org/officeDocument/2006/relationships/diagramLayout" Target="../diagrams/layout22.xml"/><Relationship Id="rId15" Type="http://schemas.openxmlformats.org/officeDocument/2006/relationships/image" Target="../media/image16.png"/><Relationship Id="rId10" Type="http://schemas.openxmlformats.org/officeDocument/2006/relationships/diagramLayout" Target="../diagrams/layout23.xml"/><Relationship Id="rId4" Type="http://schemas.openxmlformats.org/officeDocument/2006/relationships/diagramData" Target="../diagrams/data22.xml"/><Relationship Id="rId9" Type="http://schemas.openxmlformats.org/officeDocument/2006/relationships/diagramData" Target="../diagrams/data23.xml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microsoft.com/office/2007/relationships/diagramDrawing" Target="../diagrams/drawing25.xml"/><Relationship Id="rId3" Type="http://schemas.openxmlformats.org/officeDocument/2006/relationships/notesSlide" Target="../notesSlides/notesSlide15.xml"/><Relationship Id="rId7" Type="http://schemas.openxmlformats.org/officeDocument/2006/relationships/diagramColors" Target="../diagrams/colors24.xml"/><Relationship Id="rId12" Type="http://schemas.openxmlformats.org/officeDocument/2006/relationships/diagramColors" Target="../diagrams/colors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diagramQuickStyle" Target="../diagrams/quickStyle24.xml"/><Relationship Id="rId11" Type="http://schemas.openxmlformats.org/officeDocument/2006/relationships/diagramQuickStyle" Target="../diagrams/quickStyle25.xml"/><Relationship Id="rId5" Type="http://schemas.openxmlformats.org/officeDocument/2006/relationships/diagramLayout" Target="../diagrams/layout24.xml"/><Relationship Id="rId10" Type="http://schemas.openxmlformats.org/officeDocument/2006/relationships/diagramLayout" Target="../diagrams/layout25.xml"/><Relationship Id="rId4" Type="http://schemas.openxmlformats.org/officeDocument/2006/relationships/diagramData" Target="../diagrams/data24.xml"/><Relationship Id="rId9" Type="http://schemas.openxmlformats.org/officeDocument/2006/relationships/diagramData" Target="../diagrams/data25.xml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microsoft.com/office/2007/relationships/diagramDrawing" Target="../diagrams/drawing27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26.xml"/><Relationship Id="rId12" Type="http://schemas.openxmlformats.org/officeDocument/2006/relationships/diagramColors" Target="../diagrams/colors2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png"/><Relationship Id="rId1" Type="http://schemas.openxmlformats.org/officeDocument/2006/relationships/themeOverride" Target="../theme/themeOverride16.xml"/><Relationship Id="rId6" Type="http://schemas.openxmlformats.org/officeDocument/2006/relationships/diagramQuickStyle" Target="../diagrams/quickStyle26.xml"/><Relationship Id="rId11" Type="http://schemas.openxmlformats.org/officeDocument/2006/relationships/diagramQuickStyle" Target="../diagrams/quickStyle27.xml"/><Relationship Id="rId5" Type="http://schemas.openxmlformats.org/officeDocument/2006/relationships/diagramLayout" Target="../diagrams/layout26.xml"/><Relationship Id="rId15" Type="http://schemas.openxmlformats.org/officeDocument/2006/relationships/image" Target="../media/image18.png"/><Relationship Id="rId10" Type="http://schemas.openxmlformats.org/officeDocument/2006/relationships/diagramLayout" Target="../diagrams/layout27.xml"/><Relationship Id="rId4" Type="http://schemas.openxmlformats.org/officeDocument/2006/relationships/diagramData" Target="../diagrams/data26.xml"/><Relationship Id="rId9" Type="http://schemas.openxmlformats.org/officeDocument/2006/relationships/diagramData" Target="../diagrams/data27.xml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13" Type="http://schemas.microsoft.com/office/2007/relationships/diagramDrawing" Target="../diagrams/drawing29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28.xml"/><Relationship Id="rId12" Type="http://schemas.openxmlformats.org/officeDocument/2006/relationships/diagramColors" Target="../diagrams/colors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diagramQuickStyle" Target="../diagrams/quickStyle28.xml"/><Relationship Id="rId11" Type="http://schemas.openxmlformats.org/officeDocument/2006/relationships/diagramQuickStyle" Target="../diagrams/quickStyle29.xml"/><Relationship Id="rId5" Type="http://schemas.openxmlformats.org/officeDocument/2006/relationships/diagramLayout" Target="../diagrams/layout28.xml"/><Relationship Id="rId10" Type="http://schemas.openxmlformats.org/officeDocument/2006/relationships/diagramLayout" Target="../diagrams/layout29.xml"/><Relationship Id="rId4" Type="http://schemas.openxmlformats.org/officeDocument/2006/relationships/diagramData" Target="../diagrams/data28.xml"/><Relationship Id="rId9" Type="http://schemas.openxmlformats.org/officeDocument/2006/relationships/diagramData" Target="../diagrams/data2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13" Type="http://schemas.microsoft.com/office/2007/relationships/diagramDrawing" Target="../diagrams/drawing31.xml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30.xml"/><Relationship Id="rId12" Type="http://schemas.openxmlformats.org/officeDocument/2006/relationships/diagramColors" Target="../diagrams/colors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diagramQuickStyle" Target="../diagrams/quickStyle30.xml"/><Relationship Id="rId11" Type="http://schemas.openxmlformats.org/officeDocument/2006/relationships/diagramQuickStyle" Target="../diagrams/quickStyle31.xml"/><Relationship Id="rId5" Type="http://schemas.openxmlformats.org/officeDocument/2006/relationships/diagramLayout" Target="../diagrams/layout30.xml"/><Relationship Id="rId10" Type="http://schemas.openxmlformats.org/officeDocument/2006/relationships/diagramLayout" Target="../diagrams/layout31.xml"/><Relationship Id="rId4" Type="http://schemas.openxmlformats.org/officeDocument/2006/relationships/diagramData" Target="../diagrams/data30.xml"/><Relationship Id="rId9" Type="http://schemas.openxmlformats.org/officeDocument/2006/relationships/diagramData" Target="../diagrams/data31.xml"/><Relationship Id="rId1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13" Type="http://schemas.microsoft.com/office/2007/relationships/diagramDrawing" Target="../diagrams/drawing33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32.xml"/><Relationship Id="rId12" Type="http://schemas.openxmlformats.org/officeDocument/2006/relationships/diagramColors" Target="../diagrams/colors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diagramQuickStyle" Target="../diagrams/quickStyle32.xml"/><Relationship Id="rId11" Type="http://schemas.openxmlformats.org/officeDocument/2006/relationships/diagramQuickStyle" Target="../diagrams/quickStyle33.xml"/><Relationship Id="rId5" Type="http://schemas.openxmlformats.org/officeDocument/2006/relationships/diagramLayout" Target="../diagrams/layout32.xml"/><Relationship Id="rId10" Type="http://schemas.openxmlformats.org/officeDocument/2006/relationships/diagramLayout" Target="../diagrams/layout33.xml"/><Relationship Id="rId4" Type="http://schemas.openxmlformats.org/officeDocument/2006/relationships/diagramData" Target="../diagrams/data32.xml"/><Relationship Id="rId9" Type="http://schemas.openxmlformats.org/officeDocument/2006/relationships/diagramData" Target="../diagrams/data33.xml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13" Type="http://schemas.microsoft.com/office/2007/relationships/diagramDrawing" Target="../diagrams/drawing35.xml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34.xml"/><Relationship Id="rId12" Type="http://schemas.openxmlformats.org/officeDocument/2006/relationships/diagramColors" Target="../diagrams/colors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diagramQuickStyle" Target="../diagrams/quickStyle34.xml"/><Relationship Id="rId11" Type="http://schemas.openxmlformats.org/officeDocument/2006/relationships/diagramQuickStyle" Target="../diagrams/quickStyle35.xml"/><Relationship Id="rId5" Type="http://schemas.openxmlformats.org/officeDocument/2006/relationships/diagramLayout" Target="../diagrams/layout34.xml"/><Relationship Id="rId10" Type="http://schemas.openxmlformats.org/officeDocument/2006/relationships/diagramLayout" Target="../diagrams/layout35.xml"/><Relationship Id="rId4" Type="http://schemas.openxmlformats.org/officeDocument/2006/relationships/diagramData" Target="../diagrams/data34.xml"/><Relationship Id="rId9" Type="http://schemas.openxmlformats.org/officeDocument/2006/relationships/diagramData" Target="../diagrams/data35.xml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13" Type="http://schemas.microsoft.com/office/2007/relationships/diagramDrawing" Target="../diagrams/drawing37.xml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36.xml"/><Relationship Id="rId12" Type="http://schemas.openxmlformats.org/officeDocument/2006/relationships/diagramColors" Target="../diagrams/colors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diagramQuickStyle" Target="../diagrams/quickStyle36.xml"/><Relationship Id="rId11" Type="http://schemas.openxmlformats.org/officeDocument/2006/relationships/diagramQuickStyle" Target="../diagrams/quickStyle37.xml"/><Relationship Id="rId5" Type="http://schemas.openxmlformats.org/officeDocument/2006/relationships/diagramLayout" Target="../diagrams/layout36.xml"/><Relationship Id="rId10" Type="http://schemas.openxmlformats.org/officeDocument/2006/relationships/diagramLayout" Target="../diagrams/layout37.xml"/><Relationship Id="rId4" Type="http://schemas.openxmlformats.org/officeDocument/2006/relationships/diagramData" Target="../diagrams/data36.xml"/><Relationship Id="rId9" Type="http://schemas.openxmlformats.org/officeDocument/2006/relationships/diagramData" Target="../diagrams/data37.xml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13" Type="http://schemas.microsoft.com/office/2007/relationships/diagramDrawing" Target="../diagrams/drawing39.xml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38.xml"/><Relationship Id="rId12" Type="http://schemas.openxmlformats.org/officeDocument/2006/relationships/diagramColors" Target="../diagrams/colors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diagramQuickStyle" Target="../diagrams/quickStyle38.xml"/><Relationship Id="rId11" Type="http://schemas.openxmlformats.org/officeDocument/2006/relationships/diagramQuickStyle" Target="../diagrams/quickStyle39.xml"/><Relationship Id="rId5" Type="http://schemas.openxmlformats.org/officeDocument/2006/relationships/diagramLayout" Target="../diagrams/layout38.xml"/><Relationship Id="rId10" Type="http://schemas.openxmlformats.org/officeDocument/2006/relationships/diagramLayout" Target="../diagrams/layout39.xml"/><Relationship Id="rId4" Type="http://schemas.openxmlformats.org/officeDocument/2006/relationships/diagramData" Target="../diagrams/data38.xml"/><Relationship Id="rId9" Type="http://schemas.openxmlformats.org/officeDocument/2006/relationships/diagramData" Target="../diagrams/data39.xml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29.png"/><Relationship Id="rId18" Type="http://schemas.microsoft.com/office/2017/06/relationships/model3d" Target="../media/model3d8.glb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6.png"/><Relationship Id="rId12" Type="http://schemas.microsoft.com/office/2017/06/relationships/model3d" Target="../media/model3d5.glb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microsoft.com/office/2017/06/relationships/model3d" Target="../media/model3d7.glb"/><Relationship Id="rId1" Type="http://schemas.openxmlformats.org/officeDocument/2006/relationships/themeOverride" Target="../theme/themeOverride23.xml"/><Relationship Id="rId6" Type="http://schemas.microsoft.com/office/2017/06/relationships/model3d" Target="../media/model3d2.glb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microsoft.com/office/2017/06/relationships/model3d" Target="../media/model3d4.glb"/><Relationship Id="rId19" Type="http://schemas.openxmlformats.org/officeDocument/2006/relationships/image" Target="../media/image32.png"/><Relationship Id="rId4" Type="http://schemas.microsoft.com/office/2017/06/relationships/model3d" Target="../media/model3d1.glb"/><Relationship Id="rId9" Type="http://schemas.openxmlformats.org/officeDocument/2006/relationships/image" Target="../media/image27.png"/><Relationship Id="rId14" Type="http://schemas.microsoft.com/office/2017/06/relationships/model3d" Target="../media/model3d6.glb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0.png"/><Relationship Id="rId4" Type="http://schemas.openxmlformats.org/officeDocument/2006/relationships/diagramData" Target="../diagrams/data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microsoft.com/office/2007/relationships/diagramDrawing" Target="../diagrams/drawing13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Chronicle: </a:t>
            </a:r>
            <a:r>
              <a:rPr lang="en-US" sz="6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endParaRPr lang="en-US" sz="6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132BF7AE-946C-42BB-ACB8-44C4372B4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A3F7F-74AB-4BA7-806E-5CED8F06C30E}"/>
              </a:ext>
            </a:extLst>
          </p:cNvPr>
          <p:cNvSpPr/>
          <p:nvPr/>
        </p:nvSpPr>
        <p:spPr>
          <a:xfrm>
            <a:off x="1127837" y="2907323"/>
            <a:ext cx="3620009" cy="6057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cốt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truyện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1127837" y="3783044"/>
            <a:ext cx="3127641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thập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1127838" y="4568819"/>
            <a:ext cx="3127640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Mơ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khóa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bị,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bùa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phép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sức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rug&#10;&#10;Description automatically generated">
            <a:extLst>
              <a:ext uri="{FF2B5EF4-FFF2-40B4-BE49-F238E27FC236}">
                <a16:creationId xmlns:a16="http://schemas.microsoft.com/office/drawing/2014/main" id="{EA53C9EA-9157-4445-8E93-3A4D097F17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4827" y="2285392"/>
            <a:ext cx="2754963" cy="39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19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A3F7F-74AB-4BA7-806E-5CED8F06C30E}"/>
              </a:ext>
            </a:extLst>
          </p:cNvPr>
          <p:cNvSpPr/>
          <p:nvPr/>
        </p:nvSpPr>
        <p:spPr>
          <a:xfrm>
            <a:off x="1127837" y="2907323"/>
            <a:ext cx="3620009" cy="6057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cốt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truyện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1127837" y="3783044"/>
            <a:ext cx="3127641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thập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1127838" y="4568819"/>
            <a:ext cx="3127640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Mơ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khóa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bị,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bùa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phép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sức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93DB03-9C42-4A43-B0D6-84471DA560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6524" y="2806792"/>
            <a:ext cx="1498193" cy="14125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887E1C-057A-48EB-BFDF-7ABFDFDA2491}"/>
              </a:ext>
            </a:extLst>
          </p:cNvPr>
          <p:cNvSpPr txBox="1"/>
          <p:nvPr/>
        </p:nvSpPr>
        <p:spPr>
          <a:xfrm>
            <a:off x="8249442" y="426369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Jorvus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67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A3F7F-74AB-4BA7-806E-5CED8F06C30E}"/>
              </a:ext>
            </a:extLst>
          </p:cNvPr>
          <p:cNvSpPr/>
          <p:nvPr/>
        </p:nvSpPr>
        <p:spPr>
          <a:xfrm>
            <a:off x="1127837" y="2907323"/>
            <a:ext cx="3620009" cy="6057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cốt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truyện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1127837" y="3783044"/>
            <a:ext cx="3127641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thập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1127838" y="4568819"/>
            <a:ext cx="3127640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Mơ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khóa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bị,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bùa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phép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sức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93DB03-9C42-4A43-B0D6-84471DA560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331" y="2806792"/>
            <a:ext cx="1498193" cy="14125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887E1C-057A-48EB-BFDF-7ABFDFDA2491}"/>
              </a:ext>
            </a:extLst>
          </p:cNvPr>
          <p:cNvSpPr txBox="1"/>
          <p:nvPr/>
        </p:nvSpPr>
        <p:spPr>
          <a:xfrm>
            <a:off x="6751249" y="426369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Jorvus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57613-AE57-4753-98AD-F5712379AB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20304" y="2633176"/>
            <a:ext cx="1498192" cy="1648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A66F7-8518-47C3-8E70-FFCE84E14493}"/>
              </a:ext>
            </a:extLst>
          </p:cNvPr>
          <p:cNvSpPr txBox="1"/>
          <p:nvPr/>
        </p:nvSpPr>
        <p:spPr>
          <a:xfrm>
            <a:off x="9083540" y="428119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Skeleton</a:t>
            </a:r>
          </a:p>
        </p:txBody>
      </p:sp>
    </p:spTree>
    <p:extLst>
      <p:ext uri="{BB962C8B-B14F-4D97-AF65-F5344CB8AC3E}">
        <p14:creationId xmlns:p14="http://schemas.microsoft.com/office/powerpoint/2010/main" val="3101015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A3F7F-74AB-4BA7-806E-5CED8F06C30E}"/>
              </a:ext>
            </a:extLst>
          </p:cNvPr>
          <p:cNvSpPr/>
          <p:nvPr/>
        </p:nvSpPr>
        <p:spPr>
          <a:xfrm>
            <a:off x="1127837" y="2907323"/>
            <a:ext cx="3620009" cy="6057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cốt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truyện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1127837" y="3783044"/>
            <a:ext cx="3127641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thập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1127838" y="4568819"/>
            <a:ext cx="3127640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Mơ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khóa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bị,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bùa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phép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sức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93DB03-9C42-4A43-B0D6-84471DA560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331" y="2806792"/>
            <a:ext cx="1498193" cy="14125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887E1C-057A-48EB-BFDF-7ABFDFDA2491}"/>
              </a:ext>
            </a:extLst>
          </p:cNvPr>
          <p:cNvSpPr txBox="1"/>
          <p:nvPr/>
        </p:nvSpPr>
        <p:spPr>
          <a:xfrm>
            <a:off x="6751249" y="426369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Jorvus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A66F7-8518-47C3-8E70-FFCE84E14493}"/>
              </a:ext>
            </a:extLst>
          </p:cNvPr>
          <p:cNvSpPr txBox="1"/>
          <p:nvPr/>
        </p:nvSpPr>
        <p:spPr>
          <a:xfrm>
            <a:off x="9252997" y="428119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5D9DA2-ECA0-45B9-A98D-E117B5F0A2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98578" y="2596418"/>
            <a:ext cx="1633717" cy="16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77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A3F7F-74AB-4BA7-806E-5CED8F06C30E}"/>
              </a:ext>
            </a:extLst>
          </p:cNvPr>
          <p:cNvSpPr/>
          <p:nvPr/>
        </p:nvSpPr>
        <p:spPr>
          <a:xfrm>
            <a:off x="1127837" y="2907323"/>
            <a:ext cx="3620009" cy="6057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cốt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truyện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1127837" y="3783044"/>
            <a:ext cx="3127641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thập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1127838" y="4568819"/>
            <a:ext cx="3127640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Mơ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khóa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bị,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bùa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phép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sức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93DB03-9C42-4A43-B0D6-84471DA560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331" y="2806792"/>
            <a:ext cx="1498193" cy="14125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887E1C-057A-48EB-BFDF-7ABFDFDA2491}"/>
              </a:ext>
            </a:extLst>
          </p:cNvPr>
          <p:cNvSpPr txBox="1"/>
          <p:nvPr/>
        </p:nvSpPr>
        <p:spPr>
          <a:xfrm>
            <a:off x="6751249" y="426369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Jorvus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A66F7-8518-47C3-8E70-FFCE84E14493}"/>
              </a:ext>
            </a:extLst>
          </p:cNvPr>
          <p:cNvSpPr txBox="1"/>
          <p:nvPr/>
        </p:nvSpPr>
        <p:spPr>
          <a:xfrm>
            <a:off x="9252997" y="428119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Stolos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C57FCA-0664-4C2C-A5EB-53FD9AB848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70376" y="2309385"/>
            <a:ext cx="1913266" cy="20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5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4C82D9-DC62-41FD-B4CD-07063F27B6E6}"/>
              </a:ext>
            </a:extLst>
          </p:cNvPr>
          <p:cNvSpPr/>
          <p:nvPr/>
        </p:nvSpPr>
        <p:spPr>
          <a:xfrm>
            <a:off x="1127838" y="4568819"/>
            <a:ext cx="3127640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Mơ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khóa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bị,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bùa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phép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sức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66339C-9AFC-42BA-BE56-56856A27A1EF}"/>
              </a:ext>
            </a:extLst>
          </p:cNvPr>
          <p:cNvSpPr/>
          <p:nvPr/>
        </p:nvSpPr>
        <p:spPr>
          <a:xfrm>
            <a:off x="1127838" y="3032439"/>
            <a:ext cx="2224963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cốt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truyện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EB142-1AD1-45CF-8E59-ECAA9D49F285}"/>
              </a:ext>
            </a:extLst>
          </p:cNvPr>
          <p:cNvSpPr/>
          <p:nvPr/>
        </p:nvSpPr>
        <p:spPr>
          <a:xfrm>
            <a:off x="1127838" y="3648064"/>
            <a:ext cx="4198906" cy="78577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thập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EB81B4-DBBB-4CB5-9E54-7A3EEEC530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6033" y="2826424"/>
            <a:ext cx="1464533" cy="16074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BC32FA-0A1C-4848-BBCA-E8830EA18406}"/>
              </a:ext>
            </a:extLst>
          </p:cNvPr>
          <p:cNvSpPr txBox="1"/>
          <p:nvPr/>
        </p:nvSpPr>
        <p:spPr>
          <a:xfrm>
            <a:off x="7936524" y="443383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Dark Diamond</a:t>
            </a:r>
          </a:p>
        </p:txBody>
      </p:sp>
    </p:spTree>
    <p:extLst>
      <p:ext uri="{BB962C8B-B14F-4D97-AF65-F5344CB8AC3E}">
        <p14:creationId xmlns:p14="http://schemas.microsoft.com/office/powerpoint/2010/main" val="195796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F1D114-B048-45AC-9B13-439B34811CAA}"/>
              </a:ext>
            </a:extLst>
          </p:cNvPr>
          <p:cNvSpPr/>
          <p:nvPr/>
        </p:nvSpPr>
        <p:spPr>
          <a:xfrm>
            <a:off x="1127838" y="3032439"/>
            <a:ext cx="2224963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cốt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truyện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78CB41-F2D5-4281-A75B-652B13F29A8C}"/>
              </a:ext>
            </a:extLst>
          </p:cNvPr>
          <p:cNvSpPr/>
          <p:nvPr/>
        </p:nvSpPr>
        <p:spPr>
          <a:xfrm>
            <a:off x="1127837" y="3783044"/>
            <a:ext cx="3127641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thập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EADB8A-68DF-4FA5-BED8-4DB697D5562C}"/>
              </a:ext>
            </a:extLst>
          </p:cNvPr>
          <p:cNvSpPr/>
          <p:nvPr/>
        </p:nvSpPr>
        <p:spPr>
          <a:xfrm>
            <a:off x="1127838" y="4568819"/>
            <a:ext cx="4039248" cy="74751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Mơ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khóa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bị,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bùa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phép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sức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DBF537-7638-4315-AF92-2A17057A79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5509" y="2826424"/>
            <a:ext cx="1464533" cy="16074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69D3FD-0D54-415A-9B78-1CE960E49000}"/>
              </a:ext>
            </a:extLst>
          </p:cNvPr>
          <p:cNvSpPr txBox="1"/>
          <p:nvPr/>
        </p:nvSpPr>
        <p:spPr>
          <a:xfrm>
            <a:off x="6096000" y="443383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Dark Diamond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B1F341D-00AE-4AAD-B4B4-EE2B03A4A9DC}"/>
              </a:ext>
            </a:extLst>
          </p:cNvPr>
          <p:cNvSpPr/>
          <p:nvPr/>
        </p:nvSpPr>
        <p:spPr>
          <a:xfrm>
            <a:off x="7953829" y="3630131"/>
            <a:ext cx="885371" cy="610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496D5DCA-EAE4-4480-8FC1-4B724F5D07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83284" y="3975816"/>
            <a:ext cx="1478042" cy="1651626"/>
          </a:xfrm>
          <a:prstGeom prst="rect">
            <a:avLst/>
          </a:prstGeom>
        </p:spPr>
      </p:pic>
      <p:pic>
        <p:nvPicPr>
          <p:cNvPr id="23" name="Picture 22" descr="A picture containing room, toy, drawing&#10;&#10;Description automatically generated">
            <a:extLst>
              <a:ext uri="{FF2B5EF4-FFF2-40B4-BE49-F238E27FC236}">
                <a16:creationId xmlns:a16="http://schemas.microsoft.com/office/drawing/2014/main" id="{9CF0B6EA-AF92-47F8-A579-89034A37F4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8921" y="2161371"/>
            <a:ext cx="1266768" cy="13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2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709231"/>
              </p:ext>
            </p:extLst>
          </p:nvPr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4DFCB-DCBC-415C-9EB6-8023B3BBE161}"/>
              </a:ext>
            </a:extLst>
          </p:cNvPr>
          <p:cNvSpPr/>
          <p:nvPr/>
        </p:nvSpPr>
        <p:spPr>
          <a:xfrm>
            <a:off x="4862285" y="2876271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làng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64F590-64E4-4013-AB31-CC2EF9170408}"/>
              </a:ext>
            </a:extLst>
          </p:cNvPr>
          <p:cNvSpPr/>
          <p:nvPr/>
        </p:nvSpPr>
        <p:spPr>
          <a:xfrm>
            <a:off x="4862284" y="3576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Rừng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rậm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346AF-BF00-448B-9420-C6A8A5C95A90}"/>
              </a:ext>
            </a:extLst>
          </p:cNvPr>
          <p:cNvSpPr/>
          <p:nvPr/>
        </p:nvSpPr>
        <p:spPr>
          <a:xfrm>
            <a:off x="4862283" y="4276143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404663-CDC6-4B65-894D-11D59EE07F8D}"/>
              </a:ext>
            </a:extLst>
          </p:cNvPr>
          <p:cNvSpPr/>
          <p:nvPr/>
        </p:nvSpPr>
        <p:spPr>
          <a:xfrm>
            <a:off x="4862282" y="4976079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93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4DFCB-DCBC-415C-9EB6-8023B3BBE161}"/>
              </a:ext>
            </a:extLst>
          </p:cNvPr>
          <p:cNvSpPr/>
          <p:nvPr/>
        </p:nvSpPr>
        <p:spPr>
          <a:xfrm>
            <a:off x="1269643" y="2876271"/>
            <a:ext cx="3084643" cy="508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làng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64F590-64E4-4013-AB31-CC2EF9170408}"/>
              </a:ext>
            </a:extLst>
          </p:cNvPr>
          <p:cNvSpPr/>
          <p:nvPr/>
        </p:nvSpPr>
        <p:spPr>
          <a:xfrm>
            <a:off x="1269642" y="3576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Rừng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rậm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346AF-BF00-448B-9420-C6A8A5C95A90}"/>
              </a:ext>
            </a:extLst>
          </p:cNvPr>
          <p:cNvSpPr/>
          <p:nvPr/>
        </p:nvSpPr>
        <p:spPr>
          <a:xfrm>
            <a:off x="1269641" y="4276143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404663-CDC6-4B65-894D-11D59EE07F8D}"/>
              </a:ext>
            </a:extLst>
          </p:cNvPr>
          <p:cNvSpPr/>
          <p:nvPr/>
        </p:nvSpPr>
        <p:spPr>
          <a:xfrm>
            <a:off x="1269640" y="4976079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240D16D-B1F8-47A1-9059-0C148FFCC2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0625" y="2418220"/>
            <a:ext cx="6201832" cy="36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0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4DFCB-DCBC-415C-9EB6-8023B3BBE161}"/>
              </a:ext>
            </a:extLst>
          </p:cNvPr>
          <p:cNvSpPr/>
          <p:nvPr/>
        </p:nvSpPr>
        <p:spPr>
          <a:xfrm>
            <a:off x="1269644" y="2876271"/>
            <a:ext cx="2467426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làng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64F590-64E4-4013-AB31-CC2EF9170408}"/>
              </a:ext>
            </a:extLst>
          </p:cNvPr>
          <p:cNvSpPr/>
          <p:nvPr/>
        </p:nvSpPr>
        <p:spPr>
          <a:xfrm>
            <a:off x="1269642" y="3576207"/>
            <a:ext cx="3113672" cy="508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Rừng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rậm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346AF-BF00-448B-9420-C6A8A5C95A90}"/>
              </a:ext>
            </a:extLst>
          </p:cNvPr>
          <p:cNvSpPr/>
          <p:nvPr/>
        </p:nvSpPr>
        <p:spPr>
          <a:xfrm>
            <a:off x="1269641" y="4276143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404663-CDC6-4B65-894D-11D59EE07F8D}"/>
              </a:ext>
            </a:extLst>
          </p:cNvPr>
          <p:cNvSpPr/>
          <p:nvPr/>
        </p:nvSpPr>
        <p:spPr>
          <a:xfrm>
            <a:off x="1269640" y="4976079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49B02F3-22A0-4E01-9D35-0C0D9FC76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4744" y="2250232"/>
            <a:ext cx="5913594" cy="38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1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076329"/>
              </p:ext>
            </p:extLst>
          </p:nvPr>
        </p:nvGraphicFramePr>
        <p:xfrm>
          <a:off x="2194560" y="894555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590C92-09A1-44CF-A5EE-4A314FF4B7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303645"/>
              </p:ext>
            </p:extLst>
          </p:nvPr>
        </p:nvGraphicFramePr>
        <p:xfrm>
          <a:off x="1935480" y="3429000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4DFCB-DCBC-415C-9EB6-8023B3BBE161}"/>
              </a:ext>
            </a:extLst>
          </p:cNvPr>
          <p:cNvSpPr/>
          <p:nvPr/>
        </p:nvSpPr>
        <p:spPr>
          <a:xfrm>
            <a:off x="1269644" y="2876271"/>
            <a:ext cx="2467426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làng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64F590-64E4-4013-AB31-CC2EF9170408}"/>
              </a:ext>
            </a:extLst>
          </p:cNvPr>
          <p:cNvSpPr/>
          <p:nvPr/>
        </p:nvSpPr>
        <p:spPr>
          <a:xfrm>
            <a:off x="1269642" y="3576207"/>
            <a:ext cx="3113672" cy="508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Rừng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rậm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346AF-BF00-448B-9420-C6A8A5C95A90}"/>
              </a:ext>
            </a:extLst>
          </p:cNvPr>
          <p:cNvSpPr/>
          <p:nvPr/>
        </p:nvSpPr>
        <p:spPr>
          <a:xfrm>
            <a:off x="1269641" y="4276143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404663-CDC6-4B65-894D-11D59EE07F8D}"/>
              </a:ext>
            </a:extLst>
          </p:cNvPr>
          <p:cNvSpPr/>
          <p:nvPr/>
        </p:nvSpPr>
        <p:spPr>
          <a:xfrm>
            <a:off x="1269640" y="4976079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9571A6A-EF2C-4BB3-A538-93F4BA4F5E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8762" y="2155976"/>
            <a:ext cx="5913594" cy="38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4DFCB-DCBC-415C-9EB6-8023B3BBE161}"/>
              </a:ext>
            </a:extLst>
          </p:cNvPr>
          <p:cNvSpPr/>
          <p:nvPr/>
        </p:nvSpPr>
        <p:spPr>
          <a:xfrm>
            <a:off x="1269644" y="2876271"/>
            <a:ext cx="2467426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làng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64F590-64E4-4013-AB31-CC2EF9170408}"/>
              </a:ext>
            </a:extLst>
          </p:cNvPr>
          <p:cNvSpPr/>
          <p:nvPr/>
        </p:nvSpPr>
        <p:spPr>
          <a:xfrm>
            <a:off x="1269642" y="3576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Rừng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rậm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346AF-BF00-448B-9420-C6A8A5C95A90}"/>
              </a:ext>
            </a:extLst>
          </p:cNvPr>
          <p:cNvSpPr/>
          <p:nvPr/>
        </p:nvSpPr>
        <p:spPr>
          <a:xfrm>
            <a:off x="1269641" y="4276143"/>
            <a:ext cx="3084643" cy="508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404663-CDC6-4B65-894D-11D59EE07F8D}"/>
              </a:ext>
            </a:extLst>
          </p:cNvPr>
          <p:cNvSpPr/>
          <p:nvPr/>
        </p:nvSpPr>
        <p:spPr>
          <a:xfrm>
            <a:off x="1269640" y="4976079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4D0A138-20A2-4FC4-BAE6-2C41FA9961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2702" y="2401170"/>
            <a:ext cx="6201832" cy="374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8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4DFCB-DCBC-415C-9EB6-8023B3BBE161}"/>
              </a:ext>
            </a:extLst>
          </p:cNvPr>
          <p:cNvSpPr/>
          <p:nvPr/>
        </p:nvSpPr>
        <p:spPr>
          <a:xfrm>
            <a:off x="1269644" y="2876271"/>
            <a:ext cx="2467426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làng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64F590-64E4-4013-AB31-CC2EF9170408}"/>
              </a:ext>
            </a:extLst>
          </p:cNvPr>
          <p:cNvSpPr/>
          <p:nvPr/>
        </p:nvSpPr>
        <p:spPr>
          <a:xfrm>
            <a:off x="1269642" y="3576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Rừng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rậm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346AF-BF00-448B-9420-C6A8A5C95A90}"/>
              </a:ext>
            </a:extLst>
          </p:cNvPr>
          <p:cNvSpPr/>
          <p:nvPr/>
        </p:nvSpPr>
        <p:spPr>
          <a:xfrm>
            <a:off x="1269642" y="4276143"/>
            <a:ext cx="2467426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404663-CDC6-4B65-894D-11D59EE07F8D}"/>
              </a:ext>
            </a:extLst>
          </p:cNvPr>
          <p:cNvSpPr/>
          <p:nvPr/>
        </p:nvSpPr>
        <p:spPr>
          <a:xfrm>
            <a:off x="1269640" y="4976079"/>
            <a:ext cx="3084643" cy="508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Hầm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ngục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0A432DF-AC68-4279-87BA-46D645FF8A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0625" y="2445792"/>
            <a:ext cx="6201832" cy="36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0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">
                <a:extLst>
                  <a:ext uri="{FF2B5EF4-FFF2-40B4-BE49-F238E27FC236}">
                    <a16:creationId xmlns:a16="http://schemas.microsoft.com/office/drawing/2014/main" id="{046A3044-01A7-4940-982D-BDAE82EDC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546597"/>
                  </p:ext>
                </p:extLst>
              </p:nvPr>
            </p:nvGraphicFramePr>
            <p:xfrm>
              <a:off x="1832198" y="2539090"/>
              <a:ext cx="972811" cy="14127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2811" cy="1412704"/>
                    </a:xfrm>
                    <a:prstGeom prst="rect">
                      <a:avLst/>
                    </a:prstGeom>
                  </am3d:spPr>
                  <am3d:camera>
                    <am3d:pos x="0" y="0" z="572244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206" d="1000000"/>
                    <am3d:preTrans dx="-2" dy="-18000000" dz="-197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15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">
                <a:extLst>
                  <a:ext uri="{FF2B5EF4-FFF2-40B4-BE49-F238E27FC236}">
                    <a16:creationId xmlns:a16="http://schemas.microsoft.com/office/drawing/2014/main" id="{046A3044-01A7-4940-982D-BDAE82EDC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2198" y="2539090"/>
                <a:ext cx="972811" cy="1412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">
                <a:extLst>
                  <a:ext uri="{FF2B5EF4-FFF2-40B4-BE49-F238E27FC236}">
                    <a16:creationId xmlns:a16="http://schemas.microsoft.com/office/drawing/2014/main" id="{734DEB69-32D8-4743-9C8A-4D43031CE9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9129498"/>
                  </p:ext>
                </p:extLst>
              </p:nvPr>
            </p:nvGraphicFramePr>
            <p:xfrm>
              <a:off x="2920290" y="2459645"/>
              <a:ext cx="847212" cy="14921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7212" cy="1492149"/>
                    </a:xfrm>
                    <a:prstGeom prst="rect">
                      <a:avLst/>
                    </a:prstGeom>
                  </am3d:spPr>
                  <am3d:camera>
                    <am3d:pos x="0" y="0" z="542017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0503" d="1000000"/>
                    <am3d:preTrans dx="-210213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15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">
                <a:extLst>
                  <a:ext uri="{FF2B5EF4-FFF2-40B4-BE49-F238E27FC236}">
                    <a16:creationId xmlns:a16="http://schemas.microsoft.com/office/drawing/2014/main" id="{734DEB69-32D8-4743-9C8A-4D43031CE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0290" y="2459645"/>
                <a:ext cx="847212" cy="149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a">
                <a:extLst>
                  <a:ext uri="{FF2B5EF4-FFF2-40B4-BE49-F238E27FC236}">
                    <a16:creationId xmlns:a16="http://schemas.microsoft.com/office/drawing/2014/main" id="{FC83BEEE-A632-4E99-AE5D-75A32FC197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1398135"/>
                  </p:ext>
                </p:extLst>
              </p:nvPr>
            </p:nvGraphicFramePr>
            <p:xfrm>
              <a:off x="3882783" y="2973902"/>
              <a:ext cx="760132" cy="98820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60132" cy="988201"/>
                    </a:xfrm>
                    <a:prstGeom prst="rect">
                      <a:avLst/>
                    </a:prstGeom>
                  </am3d:spPr>
                  <am3d:camera>
                    <am3d:pos x="0" y="0" z="595481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40546" d="1000000"/>
                    <am3d:preTrans dx="0" dy="-17307981" dz="-26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110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a">
                <a:extLst>
                  <a:ext uri="{FF2B5EF4-FFF2-40B4-BE49-F238E27FC236}">
                    <a16:creationId xmlns:a16="http://schemas.microsoft.com/office/drawing/2014/main" id="{FC83BEEE-A632-4E99-AE5D-75A32FC19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2783" y="2973902"/>
                <a:ext cx="760132" cy="988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n">
                <a:extLst>
                  <a:ext uri="{FF2B5EF4-FFF2-40B4-BE49-F238E27FC236}">
                    <a16:creationId xmlns:a16="http://schemas.microsoft.com/office/drawing/2014/main" id="{F295F972-29FE-4AA3-B414-61E023FA36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59621"/>
                  </p:ext>
                </p:extLst>
              </p:nvPr>
            </p:nvGraphicFramePr>
            <p:xfrm>
              <a:off x="4761138" y="2963593"/>
              <a:ext cx="786900" cy="98820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86900" cy="988201"/>
                    </a:xfrm>
                    <a:prstGeom prst="rect">
                      <a:avLst/>
                    </a:prstGeom>
                  </am3d:spPr>
                  <am3d:camera>
                    <am3d:pos x="0" y="0" z="60321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1274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329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n">
                <a:extLst>
                  <a:ext uri="{FF2B5EF4-FFF2-40B4-BE49-F238E27FC236}">
                    <a16:creationId xmlns:a16="http://schemas.microsoft.com/office/drawing/2014/main" id="{F295F972-29FE-4AA3-B414-61E023FA36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1138" y="2963593"/>
                <a:ext cx="786900" cy="988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K">
                <a:extLst>
                  <a:ext uri="{FF2B5EF4-FFF2-40B4-BE49-F238E27FC236}">
                    <a16:creationId xmlns:a16="http://schemas.microsoft.com/office/drawing/2014/main" id="{8A2D1F77-3D17-4E8D-B8A2-36EAECD909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2008473"/>
                  </p:ext>
                </p:extLst>
              </p:nvPr>
            </p:nvGraphicFramePr>
            <p:xfrm>
              <a:off x="5663319" y="2537150"/>
              <a:ext cx="969906" cy="141464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969906" cy="1414644"/>
                    </a:xfrm>
                    <a:prstGeom prst="rect">
                      <a:avLst/>
                    </a:prstGeom>
                  </am3d:spPr>
                  <am3d:camera>
                    <am3d:pos x="0" y="0" z="571442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488" d="1000000"/>
                    <am3d:preTrans dx="-3" dy="-18000000" dz="-19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5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K">
                <a:extLst>
                  <a:ext uri="{FF2B5EF4-FFF2-40B4-BE49-F238E27FC236}">
                    <a16:creationId xmlns:a16="http://schemas.microsoft.com/office/drawing/2014/main" id="{8A2D1F77-3D17-4E8D-B8A2-36EAECD909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3319" y="2537150"/>
                <a:ext cx="969906" cy="1414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Y">
                <a:extLst>
                  <a:ext uri="{FF2B5EF4-FFF2-40B4-BE49-F238E27FC236}">
                    <a16:creationId xmlns:a16="http://schemas.microsoft.com/office/drawing/2014/main" id="{860AA63F-3968-401F-A31D-847F2EB8F7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1987304"/>
                  </p:ext>
                </p:extLst>
              </p:nvPr>
            </p:nvGraphicFramePr>
            <p:xfrm>
              <a:off x="7007516" y="2588616"/>
              <a:ext cx="1026232" cy="137348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026232" cy="1373487"/>
                    </a:xfrm>
                    <a:prstGeom prst="rect">
                      <a:avLst/>
                    </a:prstGeom>
                  </am3d:spPr>
                  <am3d:camera>
                    <am3d:pos x="0" y="0" z="58828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462" d="1000000"/>
                    <am3d:preTrans dx="-118867" dy="-18000000" dz="-19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815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Y">
                <a:extLst>
                  <a:ext uri="{FF2B5EF4-FFF2-40B4-BE49-F238E27FC236}">
                    <a16:creationId xmlns:a16="http://schemas.microsoft.com/office/drawing/2014/main" id="{860AA63F-3968-401F-A31D-847F2EB8F7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7516" y="2588616"/>
                <a:ext cx="1026232" cy="1373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o">
                <a:extLst>
                  <a:ext uri="{FF2B5EF4-FFF2-40B4-BE49-F238E27FC236}">
                    <a16:creationId xmlns:a16="http://schemas.microsoft.com/office/drawing/2014/main" id="{C4A6148C-43BA-499D-B5BE-1FB2A6A6F1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6388530"/>
                  </p:ext>
                </p:extLst>
              </p:nvPr>
            </p:nvGraphicFramePr>
            <p:xfrm>
              <a:off x="8150182" y="2917233"/>
              <a:ext cx="968879" cy="104487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968879" cy="1044870"/>
                    </a:xfrm>
                    <a:prstGeom prst="rect">
                      <a:avLst/>
                    </a:prstGeom>
                  </am3d:spPr>
                  <am3d:camera>
                    <am3d:pos x="0" y="0" z="643430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96047" d="1000000"/>
                    <am3d:preTrans dx="0" dy="-18000000" dz="-334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500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o">
                <a:extLst>
                  <a:ext uri="{FF2B5EF4-FFF2-40B4-BE49-F238E27FC236}">
                    <a16:creationId xmlns:a16="http://schemas.microsoft.com/office/drawing/2014/main" id="{C4A6148C-43BA-499D-B5BE-1FB2A6A6F1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0182" y="2917233"/>
                <a:ext cx="968879" cy="1044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u">
                <a:extLst>
                  <a:ext uri="{FF2B5EF4-FFF2-40B4-BE49-F238E27FC236}">
                    <a16:creationId xmlns:a16="http://schemas.microsoft.com/office/drawing/2014/main" id="{2AB2A76F-D4FE-43E2-B2EF-18DCDF337F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0348877"/>
                  </p:ext>
                </p:extLst>
              </p:nvPr>
            </p:nvGraphicFramePr>
            <p:xfrm>
              <a:off x="9235495" y="2963593"/>
              <a:ext cx="812047" cy="98569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812047" cy="985690"/>
                    </a:xfrm>
                    <a:prstGeom prst="rect">
                      <a:avLst/>
                    </a:prstGeom>
                  </am3d:spPr>
                  <am3d:camera>
                    <am3d:pos x="0" y="0" z="611444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34568" d="1000000"/>
                    <am3d:preTrans dx="-1532996" dy="-17945746" dz="-27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343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u">
                <a:extLst>
                  <a:ext uri="{FF2B5EF4-FFF2-40B4-BE49-F238E27FC236}">
                    <a16:creationId xmlns:a16="http://schemas.microsoft.com/office/drawing/2014/main" id="{2AB2A76F-D4FE-43E2-B2EF-18DCDF337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35495" y="2963593"/>
                <a:ext cx="812047" cy="9856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02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267413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338015D-B9C5-4788-A432-FCFFE1735D07}"/>
              </a:ext>
            </a:extLst>
          </p:cNvPr>
          <p:cNvSpPr txBox="1"/>
          <p:nvPr/>
        </p:nvSpPr>
        <p:spPr>
          <a:xfrm>
            <a:off x="4304484" y="3429000"/>
            <a:ext cx="35830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Hoàng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Đức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Hoàng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</a:t>
            </a:r>
          </a:p>
          <a:p>
            <a:pPr marL="285750" indent="-285750"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Nghĩa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6774A-4115-4383-8352-F8F732045F1A}"/>
              </a:ext>
            </a:extLst>
          </p:cNvPr>
          <p:cNvSpPr txBox="1"/>
          <p:nvPr/>
        </p:nvSpPr>
        <p:spPr>
          <a:xfrm>
            <a:off x="3655248" y="224700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6189F-A39A-444E-8935-0A6B5D843F6D}"/>
              </a:ext>
            </a:extLst>
          </p:cNvPr>
          <p:cNvSpPr txBox="1"/>
          <p:nvPr/>
        </p:nvSpPr>
        <p:spPr>
          <a:xfrm>
            <a:off x="3655248" y="30596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5C67F-BC43-4086-89AB-35A4BEF19021}"/>
              </a:ext>
            </a:extLst>
          </p:cNvPr>
          <p:cNvSpPr txBox="1"/>
          <p:nvPr/>
        </p:nvSpPr>
        <p:spPr>
          <a:xfrm>
            <a:off x="4304484" y="2536448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04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77014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F16A4C-B64E-4CC6-8DB5-EC6B029A6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374922"/>
              </p:ext>
            </p:extLst>
          </p:nvPr>
        </p:nvGraphicFramePr>
        <p:xfrm>
          <a:off x="2032000" y="2773318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346347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00163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Nguyễn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7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Hoàng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Đức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2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Nguyễn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Mạnh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0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Hoàng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Vân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Nghĩa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9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03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309849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2C57DF-8BCA-4275-8239-53EEDD9A0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1695" y="3095870"/>
            <a:ext cx="2908610" cy="984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2F77A-B92F-443F-828E-594812A3C9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0176" y="2043388"/>
            <a:ext cx="3291648" cy="833884"/>
          </a:xfrm>
          <a:prstGeom prst="rect">
            <a:avLst/>
          </a:prstGeom>
        </p:spPr>
      </p:pic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2B1CE5D-D273-4FB8-82CD-047BAF0F2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0176" y="3729280"/>
            <a:ext cx="3291649" cy="24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7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373650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935609"/>
              </p:ext>
            </p:extLst>
          </p:nvPr>
        </p:nvGraphicFramePr>
        <p:xfrm>
          <a:off x="673558" y="2868868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67744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686634"/>
              </p:ext>
            </p:extLst>
          </p:nvPr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273CED5-095D-46B5-8BB3-2CEFCB81D176}"/>
              </a:ext>
            </a:extLst>
          </p:cNvPr>
          <p:cNvSpPr txBox="1"/>
          <p:nvPr/>
        </p:nvSpPr>
        <p:spPr>
          <a:xfrm>
            <a:off x="3846826" y="3635115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CHRONICLE: RISE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978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721431"/>
              </p:ext>
            </p:extLst>
          </p:nvPr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2C9663-37FA-4A96-9064-7BC9EEC5280C}"/>
              </a:ext>
            </a:extLst>
          </p:cNvPr>
          <p:cNvSpPr txBox="1"/>
          <p:nvPr/>
        </p:nvSpPr>
        <p:spPr>
          <a:xfrm>
            <a:off x="4405248" y="3032439"/>
            <a:ext cx="33815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RPG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Fighting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Dungeon Crawler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Real-time</a:t>
            </a:r>
          </a:p>
        </p:txBody>
      </p:sp>
    </p:spTree>
    <p:extLst>
      <p:ext uri="{BB962C8B-B14F-4D97-AF65-F5344CB8AC3E}">
        <p14:creationId xmlns:p14="http://schemas.microsoft.com/office/powerpoint/2010/main" val="302570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85861"/>
              </p:ext>
            </p:extLst>
          </p:nvPr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A3F7F-74AB-4BA7-806E-5CED8F06C30E}"/>
              </a:ext>
            </a:extLst>
          </p:cNvPr>
          <p:cNvSpPr/>
          <p:nvPr/>
        </p:nvSpPr>
        <p:spPr>
          <a:xfrm>
            <a:off x="3718637" y="3032439"/>
            <a:ext cx="2224963" cy="4806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cốt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truyện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3718637" y="3783044"/>
            <a:ext cx="4194440" cy="5158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thập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3718637" y="4568819"/>
            <a:ext cx="4194439" cy="5158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khóa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bị,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bùa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phép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sức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4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0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4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5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6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7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8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9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0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4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5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6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7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8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9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9F2BE0-1FF2-439A-B846-85F875F54B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845C69-3606-4A2B-939D-F598C4C3C9D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BDF1F60-49BD-4B11-B3A4-6A08023856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{AD5EB395-FD9A-4C5A-9F1B-D493A03449D0}tf11531919_wac</Template>
  <TotalTime>0</TotalTime>
  <Words>545</Words>
  <Application>Microsoft Office PowerPoint</Application>
  <PresentationFormat>Widescreen</PresentationFormat>
  <Paragraphs>199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Avenir Next LT Pro</vt:lpstr>
      <vt:lpstr>Avenir Next LT Pro Light</vt:lpstr>
      <vt:lpstr>Calibri</vt:lpstr>
      <vt:lpstr>Garamond</vt:lpstr>
      <vt:lpstr>Times New Roman</vt:lpstr>
      <vt:lpstr>SavonVTI</vt:lpstr>
      <vt:lpstr>Chronicle: 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2020-08-11T07:54:21Z</dcterms:created>
  <dcterms:modified xsi:type="dcterms:W3CDTF">2020-08-12T00:32:01Z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